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7" r:id="rId10"/>
    <p:sldId id="263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59251-C587-47C4-AB71-BEA3C612F884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BC18C-FA03-4977-BE71-EDFAADD32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339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42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35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78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98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68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71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08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498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3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9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01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74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4632" cy="2520280"/>
          </a:xfrm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Фотоотчет</a:t>
            </a:r>
            <a:br>
              <a:rPr lang="ru-RU" dirty="0" smtClean="0"/>
            </a:br>
            <a:r>
              <a:rPr lang="ru-RU" dirty="0" smtClean="0"/>
              <a:t>«Сказка из природного материала»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Выполнила</a:t>
            </a:r>
          </a:p>
          <a:p>
            <a:pPr algn="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Воспитатель первой категории</a:t>
            </a:r>
          </a:p>
          <a:p>
            <a:pPr algn="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Рыбина Наталья Анатольевна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33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1640" y="3284984"/>
            <a:ext cx="5947048" cy="792088"/>
          </a:xfrm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dirty="0" smtClean="0"/>
              <a:t>«Маша и </a:t>
            </a:r>
            <a:r>
              <a:rPr lang="ru-RU" sz="4000" dirty="0" smtClean="0"/>
              <a:t>медведь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20688"/>
            <a:ext cx="3398168" cy="254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7"/>
          <p:cNvSpPr>
            <a:spLocks noGrp="1"/>
          </p:cNvSpPr>
          <p:nvPr>
            <p:ph type="body" sz="half" idx="2"/>
          </p:nvPr>
        </p:nvSpPr>
        <p:spPr>
          <a:xfrm>
            <a:off x="1475656" y="4293096"/>
            <a:ext cx="5486400" cy="8048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Возле леса на опушке</a:t>
            </a:r>
          </a:p>
          <a:p>
            <a:pPr algn="ctr"/>
            <a:r>
              <a:rPr lang="ru-RU" sz="2800" dirty="0" smtClean="0"/>
              <a:t>Жил медведь в своей избушке</a:t>
            </a:r>
          </a:p>
          <a:p>
            <a:pPr algn="ctr"/>
            <a:r>
              <a:rPr lang="ru-RU" sz="2800" dirty="0" smtClean="0"/>
              <a:t>Вскоре Машенька пришла </a:t>
            </a:r>
          </a:p>
          <a:p>
            <a:pPr algn="ctr"/>
            <a:r>
              <a:rPr lang="ru-RU" sz="2800" dirty="0" smtClean="0"/>
              <a:t>Пирожков всем напекла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4652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341783"/>
            <a:ext cx="8185071" cy="1471551"/>
          </a:xfrm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 группе мы создали выставку </a:t>
            </a:r>
            <a:r>
              <a:rPr lang="ru-RU" dirty="0" smtClean="0"/>
              <a:t>поделок и объявили благодарность родителям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75371"/>
            <a:ext cx="6484358" cy="486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82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785" y="260648"/>
            <a:ext cx="8301359" cy="6440403"/>
          </a:xfrm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В мире много сказок</a:t>
            </a:r>
          </a:p>
          <a:p>
            <a:pPr marL="0" indent="0" algn="ctr">
              <a:buNone/>
            </a:pPr>
            <a:r>
              <a:rPr lang="ru-RU" dirty="0" smtClean="0"/>
              <a:t>Грустных и смешных</a:t>
            </a:r>
          </a:p>
          <a:p>
            <a:pPr marL="0" indent="0" algn="ctr">
              <a:buNone/>
            </a:pPr>
            <a:r>
              <a:rPr lang="ru-RU" dirty="0" smtClean="0"/>
              <a:t>И прожить на свете</a:t>
            </a:r>
          </a:p>
          <a:p>
            <a:pPr marL="0" indent="0" algn="ctr">
              <a:buNone/>
            </a:pPr>
            <a:r>
              <a:rPr lang="ru-RU" dirty="0" smtClean="0"/>
              <a:t>Нам нельзя без них!</a:t>
            </a:r>
          </a:p>
          <a:p>
            <a:pPr marL="0" indent="0" algn="ctr">
              <a:buNone/>
            </a:pPr>
            <a:r>
              <a:rPr lang="ru-RU" dirty="0" smtClean="0"/>
              <a:t>Пусть герои сказок</a:t>
            </a:r>
          </a:p>
          <a:p>
            <a:pPr marL="0" indent="0" algn="ctr">
              <a:buNone/>
            </a:pPr>
            <a:r>
              <a:rPr lang="ru-RU" dirty="0" smtClean="0"/>
              <a:t>Дарят нам тепло,</a:t>
            </a:r>
          </a:p>
          <a:p>
            <a:pPr marL="0" indent="0" algn="ctr">
              <a:buNone/>
            </a:pPr>
            <a:r>
              <a:rPr lang="ru-RU" dirty="0" smtClean="0"/>
              <a:t>Пусть добро навеки</a:t>
            </a:r>
          </a:p>
          <a:p>
            <a:pPr marL="0" indent="0" algn="ctr">
              <a:buNone/>
            </a:pPr>
            <a:r>
              <a:rPr lang="ru-RU" dirty="0" smtClean="0"/>
              <a:t>Побеждает зло!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70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«Сказка из природного материала»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Наступила  яркая, богатая цветом и разнообразием природного материала осень.</a:t>
            </a:r>
          </a:p>
          <a:p>
            <a:pPr algn="ctr"/>
            <a:r>
              <a:rPr lang="ru-RU" dirty="0" smtClean="0"/>
              <a:t>В нашей группе был объявлен конкурс на тему: «Сказка из природного материала» выполненную совместно с детьми и родителями.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132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Критерии конкурса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Использование разнообразных природных  материалов</a:t>
            </a:r>
          </a:p>
          <a:p>
            <a:r>
              <a:rPr lang="ru-RU" dirty="0" smtClean="0"/>
              <a:t>Совместное изготовление поделки родителями и детьми</a:t>
            </a:r>
          </a:p>
          <a:p>
            <a:r>
              <a:rPr lang="ru-RU" dirty="0" smtClean="0"/>
              <a:t>Отражение сюжета сказки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05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Родители приняли активное участие в конкурсе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88468"/>
            <a:ext cx="8147248" cy="45376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20" y="1574786"/>
            <a:ext cx="3529417" cy="264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634" y="1590810"/>
            <a:ext cx="3617141" cy="271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06" y="4078920"/>
            <a:ext cx="3580632" cy="268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55" y="4144838"/>
            <a:ext cx="3617141" cy="27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9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57592" cy="2160240"/>
          </a:xfrm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Родители творчески подошли к изготовлению поделок</a:t>
            </a:r>
            <a:br>
              <a:rPr lang="ru-RU" dirty="0" smtClean="0"/>
            </a:br>
            <a:r>
              <a:rPr lang="ru-RU" dirty="0" smtClean="0"/>
              <a:t>«Курочка Ряба»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Ходит возле дома птичка</a:t>
            </a:r>
          </a:p>
          <a:p>
            <a:pPr marL="0" indent="0">
              <a:buNone/>
            </a:pPr>
            <a:r>
              <a:rPr lang="ru-RU" dirty="0" smtClean="0"/>
              <a:t>И несет она яички</a:t>
            </a:r>
          </a:p>
          <a:p>
            <a:pPr marL="0" indent="0">
              <a:buNone/>
            </a:pPr>
            <a:r>
              <a:rPr lang="ru-RU" dirty="0" smtClean="0"/>
              <a:t>Громко «ко-ко-ко» поет</a:t>
            </a:r>
          </a:p>
          <a:p>
            <a:pPr marL="0" indent="0">
              <a:buNone/>
            </a:pPr>
            <a:r>
              <a:rPr lang="ru-RU" dirty="0" smtClean="0"/>
              <a:t>Деда с бабою зовет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991" y="3501008"/>
            <a:ext cx="4190310" cy="31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29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«Колобок»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853" y="4268021"/>
            <a:ext cx="3452192" cy="2589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Он от бабушки ушел</a:t>
            </a:r>
          </a:p>
          <a:p>
            <a:pPr marL="0" indent="0">
              <a:buNone/>
            </a:pPr>
            <a:r>
              <a:rPr lang="ru-RU" dirty="0" smtClean="0"/>
              <a:t>Он от дедушки ушел</a:t>
            </a:r>
          </a:p>
          <a:p>
            <a:pPr marL="0" indent="0">
              <a:buNone/>
            </a:pPr>
            <a:r>
              <a:rPr lang="ru-RU" dirty="0" smtClean="0"/>
              <a:t>Песни пел под синим небом</a:t>
            </a:r>
          </a:p>
          <a:p>
            <a:pPr marL="0" indent="0">
              <a:buNone/>
            </a:pPr>
            <a:r>
              <a:rPr lang="ru-RU" dirty="0" smtClean="0"/>
              <a:t>Для лисы он стал обедом!</a:t>
            </a:r>
          </a:p>
          <a:p>
            <a:endParaRPr lang="ru-RU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53" y="1532960"/>
            <a:ext cx="3413985" cy="256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02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5712114" cy="1368152"/>
          </a:xfrm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«Чиполино»</a:t>
            </a:r>
            <a:endParaRPr lang="ru-RU" sz="3600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>
            <a:off x="2267744" y="1673155"/>
            <a:ext cx="4877385" cy="2877566"/>
          </a:xfrm>
        </p:spPr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1763688" y="4581128"/>
            <a:ext cx="5486400" cy="80486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1200" dirty="0" smtClean="0"/>
              <a:t>Фруктово-огородная </a:t>
            </a:r>
          </a:p>
          <a:p>
            <a:pPr algn="ctr"/>
            <a:r>
              <a:rPr lang="ru-RU" sz="11200" dirty="0" smtClean="0"/>
              <a:t>Страна</a:t>
            </a:r>
          </a:p>
          <a:p>
            <a:pPr algn="ctr"/>
            <a:r>
              <a:rPr lang="ru-RU" sz="11200" dirty="0" smtClean="0"/>
              <a:t>А в ней герой-</a:t>
            </a:r>
          </a:p>
          <a:p>
            <a:pPr algn="ctr"/>
            <a:r>
              <a:rPr lang="ru-RU" sz="11200" dirty="0" smtClean="0"/>
              <a:t>Мальченка овощной</a:t>
            </a:r>
          </a:p>
          <a:p>
            <a:pPr algn="ctr"/>
            <a:endParaRPr lang="ru-RU" sz="6000" dirty="0" smtClean="0"/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425" y="1700808"/>
            <a:ext cx="3836322" cy="287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21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«Старичок лесовичек»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246" y="1536370"/>
            <a:ext cx="8672242" cy="44606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797" y="2852936"/>
            <a:ext cx="4155220" cy="311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73" y="1536370"/>
            <a:ext cx="3990443" cy="299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05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«Сказочный лес» и</a:t>
            </a:r>
            <a:br>
              <a:rPr lang="ru-RU" dirty="0" smtClean="0"/>
            </a:br>
            <a:r>
              <a:rPr lang="ru-RU" dirty="0" smtClean="0"/>
              <a:t>«Жар-птица»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836324" cy="287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856" y="3696613"/>
            <a:ext cx="3829000" cy="28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8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189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Фотоотчет «Сказка из природного материала»</vt:lpstr>
      <vt:lpstr>«Сказка из природного материала»</vt:lpstr>
      <vt:lpstr>Критерии конкурса</vt:lpstr>
      <vt:lpstr>Родители приняли активное участие в конкурсе</vt:lpstr>
      <vt:lpstr>Родители творчески подошли к изготовлению поделок «Курочка Ряба» </vt:lpstr>
      <vt:lpstr>«Колобок»</vt:lpstr>
      <vt:lpstr>  «Чиполино»</vt:lpstr>
      <vt:lpstr>«Старичок лесовичек»</vt:lpstr>
      <vt:lpstr>«Сказочный лес» и «Жар-птица»</vt:lpstr>
      <vt:lpstr>«Маша и медведь»</vt:lpstr>
      <vt:lpstr>В группе мы создали выставку поделок и объявили благодарность родителям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Фотоотчет «Сказка из природного материала»</dc:title>
  <dc:creator>Надя</dc:creator>
  <cp:lastModifiedBy>Надежда</cp:lastModifiedBy>
  <cp:revision>17</cp:revision>
  <dcterms:created xsi:type="dcterms:W3CDTF">2017-10-18T08:44:33Z</dcterms:created>
  <dcterms:modified xsi:type="dcterms:W3CDTF">2017-10-24T17:13:25Z</dcterms:modified>
</cp:coreProperties>
</file>